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 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514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likes 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40" y="337907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104</cp:revision>
  <dcterms:created xsi:type="dcterms:W3CDTF">2011-09-14T23:22:57Z</dcterms:created>
  <dcterms:modified xsi:type="dcterms:W3CDTF">2012-11-01T10:52:49Z</dcterms:modified>
</cp:coreProperties>
</file>